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25" r:id="rId6"/>
    <p:sldId id="1530" r:id="rId7"/>
    <p:sldId id="1531" r:id="rId8"/>
    <p:sldId id="1528" r:id="rId9"/>
    <p:sldId id="1529" r:id="rId10"/>
  </p:sldIdLst>
  <p:sldSz cx="9151938" cy="5148263"/>
  <p:notesSz cx="6797675" cy="9926638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Rosatom" panose="020B0503040504020204" pitchFamily="34" charset="-52"/>
      <p:regular r:id="rId17"/>
      <p:bold r:id="rId18"/>
      <p: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7495"/>
            <a:ext cx="40603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</a:rPr>
              <a:t>Для </a:t>
            </a:r>
            <a:r>
              <a:rPr lang="ru-RU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Дивизиональные </a:t>
            </a:r>
            <a:r>
              <a:rPr lang="ru-RU" dirty="0">
                <a:solidFill>
                  <a:srgbClr val="002060"/>
                </a:solidFill>
              </a:rPr>
              <a:t>номинации: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уровню должностей: участвуют работники, относящиеся к категориям рабочих, специалистов, служащих и руководителей.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видам профессий: участвуют работники, имеющие профессиональную квалификацию в сфере инженерно-технических, научных и прочих областей знаний в соответствии со специализацией дивизионов Программы признания;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КК организации / дивизиона или ее председателем (между заседаниями КК), а также Оргкомитетом. 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842837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 (реализованный комплекс мероприятий/инициатива,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надежной работы технических средств по заведыванию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Отсутствие отказов судовых технических средств по заведыванию (отсутствие случаев, наличие установленных случаев)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Вовлеченность в производственную систему Росатом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223781"/>
            <a:ext cx="3964403" cy="3231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Наставничество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842837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230315"/>
            <a:ext cx="4006907" cy="323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Принять участие в конкурсе может работник организаций Госкорпорации «Росатом», который соответствует общим требованиям приказа.</a:t>
            </a:r>
            <a:endParaRPr lang="en-US" sz="751" noProof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Моторист (машинист) судов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Моторист (машинист) судов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НАДЕЖНОЙ РАБОТЫ ТЕХНИЧЕСКИХ СРЕДСТВ ПО ЗАВЕДЫВАНИЮ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433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14208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ОТСУТСТВИЕ ОТКАЗОВ СУДОВЫХ ТЕХНИЧЕСКИХ СРЕДСТВ ПО ЗАВЕДЫВАНИЮ (ОТСУТСТВИЕ СЛУЧАЕВ, НАЛИЧИЕ УСТАНОВЛЕННЫХ СЛУЧАЕВ)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14208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ВОВЛЕЧЕННОСТЬ В ПРОИЗВОДСТВЕННУЮ СИСТЕМУ РОСАТОМ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582655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НАСТАВНИЧЕСТВО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26259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3881265"/>
              </p:ext>
            </p:extLst>
          </p:nvPr>
        </p:nvGraphicFramePr>
        <p:xfrm>
          <a:off x="450706" y="485899"/>
          <a:ext cx="7807427" cy="36344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Обеспечение надежной работы технических средств по заведыванию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Отсутствие отказов судовых технических средств по заведыванию (отсутствие случаев, наличие установленных случаев).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Отсутствие отказов судовых технических средств по заведыванию (отсутствие случаев, наличие установленных случаев)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Отсутствие замечаний к работе механической установки в результате проведения ремонтов или технического обслуживания оборудования, влияющих на постановку/выход судна в/c док(-а), выход судна в рейс и надлежащую техническую эксплуатацию оборудования судна по заведованию по результатам внутренних проверок специалистами береговых подразделений организации (комплексные инспекционные осмотры, внутренние проверки СУБиК, ОБМ и охраны труда) и внешних проверок (предъявления Регистру, Портнадзору и т.д.) (отсутствие замечаний, наличие 1-2 замечаний, наличие более 2 замечаний, наличие повторных замечаний).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Вовлеченность в производственную систему Росатом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/ реализация ППУ (реализация ППУ, участие в рабочей группе по реализации ПСР проекта, транслирование принципов ПСР в работе, участие в КПИ, вовлекающий лидер КПИ).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Наставничество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Определяется экспертно путем интерполирования на основании информации по количеству подготовленных работников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53740</TotalTime>
  <Words>2256</Words>
  <Application>Microsoft Office PowerPoint</Application>
  <PresentationFormat>Произвольный</PresentationFormat>
  <Paragraphs>199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Rosatom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3413</cp:revision>
  <cp:lastPrinted>2025-02-03T14:56:44Z</cp:lastPrinted>
  <dcterms:created xsi:type="dcterms:W3CDTF">2019-09-24T12:37:05Z</dcterms:created>
  <dcterms:modified xsi:type="dcterms:W3CDTF">2026-02-11T06:45:31Z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